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96" r:id="rId4"/>
    <p:sldId id="291" r:id="rId5"/>
    <p:sldId id="292" r:id="rId6"/>
    <p:sldId id="293" r:id="rId7"/>
    <p:sldId id="294" r:id="rId8"/>
    <p:sldId id="261" r:id="rId9"/>
    <p:sldId id="276" r:id="rId10"/>
    <p:sldId id="289" r:id="rId11"/>
    <p:sldId id="267" r:id="rId12"/>
    <p:sldId id="274" r:id="rId13"/>
    <p:sldId id="297" r:id="rId14"/>
    <p:sldId id="290" r:id="rId15"/>
    <p:sldId id="295" r:id="rId16"/>
    <p:sldId id="288" r:id="rId17"/>
    <p:sldId id="287" r:id="rId18"/>
  </p:sldIdLst>
  <p:sldSz cx="9144000" cy="5143500" type="screen16x9"/>
  <p:notesSz cx="6858000" cy="9144000"/>
  <p:embeddedFontLst>
    <p:embeddedFont>
      <p:font typeface="Anaheim" panose="020B0604020202020204" charset="-94"/>
      <p:regular r:id="rId20"/>
    </p:embeddedFont>
    <p:embeddedFont>
      <p:font typeface="Bebas Neue" panose="020B0606020202050201" pitchFamily="34" charset="-94"/>
      <p:regular r:id="rId21"/>
    </p:embeddedFont>
    <p:embeddedFont>
      <p:font typeface="Cambria Math" panose="02040503050406030204" pitchFamily="18" charset="0"/>
      <p:regular r:id="rId22"/>
    </p:embeddedFont>
    <p:embeddedFont>
      <p:font typeface="Montserrat" pitchFamily="2" charset="-94"/>
      <p:regular r:id="rId23"/>
      <p:bold r:id="rId24"/>
      <p:italic r:id="rId25"/>
      <p:boldItalic r:id="rId26"/>
    </p:embeddedFont>
    <p:embeddedFont>
      <p:font typeface="Montserrat Black" pitchFamily="2" charset="-94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E1B3-3478-4282-865A-0912A88797C9}">
  <a:tblStyle styleId="{C6B6E1B3-3478-4282-865A-0912A8879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4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2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93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4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68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0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6" r:id="rId9"/>
    <p:sldLayoutId id="2147483667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rbj2mrue6m?lang=t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jis0ftufwx?lang=t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mos.com/calculator/jis0ftufwx?lang=t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8xqembw2pb?lang=t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esmos.com/calculator/yzaoib4lbq?lang=t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youtube.com/watch?v=eX1hvWxmJVE" TargetMode="External"/><Relationship Id="rId10" Type="http://schemas.openxmlformats.org/officeDocument/2006/relationships/hyperlink" Target="https://math.hmc.edu/calculus/hmc-mathematics-calculus-online-tutorials/single-variable-calculus/taylors-theorem/" TargetMode="External"/><Relationship Id="rId4" Type="http://schemas.openxmlformats.org/officeDocument/2006/relationships/hyperlink" Target="https://www.youtube.com/watch?v=3d6DsjIBzJ4" TargetMode="External"/><Relationship Id="rId9" Type="http://schemas.openxmlformats.org/officeDocument/2006/relationships/hyperlink" Target="https://mathworld.wolfram.com/TaylorsTheore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Taylor’s</a:t>
            </a:r>
            <a:r>
              <a:rPr lang="tr-TR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Theorem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2"/>
            <a:ext cx="4528800" cy="39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Emircan Gezer | 21050170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3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2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1. </a:t>
            </a:r>
            <a:r>
              <a:rPr lang="tr-TR" dirty="0" err="1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3">
                    <a:lumMod val="95000"/>
                  </a:schemeClr>
                </a:solidFill>
                <a:hlinkClick r:id="rId7"/>
              </a:rPr>
              <a:t>https://www.desmos.com/calculator/rbj2mrue6m?lang=tr</a:t>
            </a: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5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56" name="Google Shape;185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ar-AE" dirty="0"/>
                        <m:t> </m:t>
                      </m:r>
                      <m:r>
                        <m:rPr>
                          <m:nor/>
                        </m:rPr>
                        <a:rPr lang="tr-TR" b="0" i="0" dirty="0" smtClean="0"/>
                        <m:t>0</m:t>
                      </m:r>
                      <m:r>
                        <m:rPr>
                          <m:nor/>
                        </m:rPr>
                        <a:rPr lang="ar-AE" dirty="0"/>
                        <m:t>.</m:t>
                      </m:r>
                      <m:r>
                        <m:rPr>
                          <m:nor/>
                        </m:rPr>
                        <a:rPr lang="ar-AE" dirty="0"/>
                        <m:t>9950042</m:t>
                      </m:r>
                      <m:r>
                        <m:rPr>
                          <m:nor/>
                        </m:rPr>
                        <a:rPr lang="ar-AE" dirty="0"/>
                        <m:t>…</m:t>
                      </m:r>
                    </m:oMath>
                  </m:oMathPara>
                </a14:m>
                <a:br>
                  <a:rPr lang="ar-AE" dirty="0"/>
                </a:br>
                <a:endParaRPr lang="ar-AE" dirty="0"/>
              </a:p>
            </p:txBody>
          </p:sp>
        </mc:Choice>
        <mc:Fallback xmlns="">
          <p:sp>
            <p:nvSpPr>
              <p:cNvPr id="1856" name="Google Shape;185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  <a:blipFill>
                <a:blip r:embed="rId4"/>
                <a:stretch>
                  <a:fillRect l="-2055" b="-191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8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91" name="Google Shape;1391;p4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391" name="Google Shape;1391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  <a:blipFill>
                <a:blip r:embed="rId7"/>
                <a:stretch>
                  <a:fillRect l="-3012" t="-8696" b="-289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2. </a:t>
            </a:r>
            <a:r>
              <a:rPr lang="tr-TR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>
                <a:hlinkClick r:id="rId7"/>
              </a:rPr>
              <a:t>https://www.desmos.com/calculator/jis0ftufwx?lang=tr</a:t>
            </a:r>
            <a:endParaRPr lang="tr-T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9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508510" y="1151569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35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D7207C-2BAC-02DF-3BF6-20C1ED73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me!</a:t>
            </a:r>
          </a:p>
        </p:txBody>
      </p:sp>
    </p:spTree>
    <p:extLst>
      <p:ext uri="{BB962C8B-B14F-4D97-AF65-F5344CB8AC3E}">
        <p14:creationId xmlns:p14="http://schemas.microsoft.com/office/powerpoint/2010/main" val="20986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Google Shape;3102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3092" name="Google Shape;3092;p66"/>
          <p:cNvSpPr txBox="1">
            <a:spLocks noGrp="1"/>
          </p:cNvSpPr>
          <p:nvPr>
            <p:ph type="subTitle" idx="2"/>
          </p:nvPr>
        </p:nvSpPr>
        <p:spPr>
          <a:xfrm>
            <a:off x="714474" y="1571624"/>
            <a:ext cx="7222711" cy="3282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ea typeface="Montserrat Black"/>
                <a:cs typeface="Montserrat Black"/>
                <a:sym typeface="Montserrat Black"/>
                <a:hlinkClick r:id="rId4"/>
              </a:rPr>
              <a:t>https://www.youtube.com/watch?v=3d6DsjIBzJ4</a:t>
            </a:r>
            <a:endParaRPr lang="tr-TR" sz="1600" dirty="0">
              <a:latin typeface="Montserrat" pitchFamily="2" charset="-94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5"/>
              </a:rPr>
              <a:t>https://www.youtube.com/watch?v=eX1hvWxmJVE</a:t>
            </a:r>
            <a:endParaRPr lang="tr-TR" sz="1600" dirty="0">
              <a:latin typeface="Montserrat" pitchFamily="2" charset="-94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6"/>
              </a:rPr>
              <a:t>https://www.desmos.com/calculator/yzaoib4lbq?lang=tr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7"/>
              </a:rPr>
              <a:t>https://www.desmos.com/calculator/8xqembw2pb?lang=tr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8"/>
              </a:rPr>
              <a:t>https://www.desmos.com/calculator/jis0ftufwx?lang=tr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9"/>
              </a:rPr>
              <a:t>https://mathworld.wolfram.com/TaylorsTheorem.html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10"/>
              </a:rPr>
              <a:t>https://math.hmc.edu/calculus/hmc-mathematics-calculus-online-tutorials/single-variable-calculus/taylors-theorem/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11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Overview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912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405753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lang="tr-TR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7" name="Google Shape;1287;p37"/>
              <p:cNvSpPr txBox="1">
                <a:spLocks noGrp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287" name="Google Shape;1287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  <a:blipFill>
                <a:blip r:embed="rId3"/>
                <a:stretch>
                  <a:fillRect l="-1954" b="-1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7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8922686F-69E7-0A2F-8334-87C9B47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F06511-1FCC-F517-EDBB-24EC6128D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95" y="205535"/>
            <a:ext cx="84132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5B8C2-88EC-E9A0-2DC5-097721F6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A95D2AE-4957-91CF-FBBB-BA061920A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AD74C3-18EC-1554-044E-BE0A1CDE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2"/>
            <a:ext cx="9144000" cy="50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A9A00-33F8-9071-1614-74F05BDA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4DC8B96-8BE4-0A32-10AE-2DA255FF2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C977A4-4DE9-0AB3-6EE8-56BC0FF7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" y="93408"/>
            <a:ext cx="8818372" cy="4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BDB59C-7930-6880-FECA-82BCE31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133A82-8531-58FD-E844-79C8074CA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85D1A6-3938-4830-65E0-2C2F67E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" y="86812"/>
            <a:ext cx="8180866" cy="4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2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197</Words>
  <Application>Microsoft Office PowerPoint</Application>
  <PresentationFormat>Ekran Gösterisi (16:9)</PresentationFormat>
  <Paragraphs>35</Paragraphs>
  <Slides>17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Anaheim</vt:lpstr>
      <vt:lpstr>Cambria Math</vt:lpstr>
      <vt:lpstr>Montserrat</vt:lpstr>
      <vt:lpstr>Arial</vt:lpstr>
      <vt:lpstr>Bebas Neue</vt:lpstr>
      <vt:lpstr>Montserrat Black</vt:lpstr>
      <vt:lpstr>Artificial Intelligence (AI) Technology Consulting by Slidesgo</vt:lpstr>
      <vt:lpstr>Taylor’s Theorem</vt:lpstr>
      <vt:lpstr>Overview</vt:lpstr>
      <vt:lpstr>01</vt:lpstr>
      <vt:lpstr>PowerPoint Sunusu</vt:lpstr>
      <vt:lpstr>PowerPoint Sunusu</vt:lpstr>
      <vt:lpstr>PowerPoint Sunusu</vt:lpstr>
      <vt:lpstr>PowerPoint Sunusu</vt:lpstr>
      <vt:lpstr>02</vt:lpstr>
      <vt:lpstr>Definition</vt:lpstr>
      <vt:lpstr>03</vt:lpstr>
      <vt:lpstr>1. Graph</vt:lpstr>
      <vt:lpstr>cos⁡〖(0.1)〗=" 0.9950042…" </vt:lpstr>
      <vt:lpstr>04</vt:lpstr>
      <vt:lpstr>2. Graph</vt:lpstr>
      <vt:lpstr>Definition</vt:lpstr>
      <vt:lpstr>Thank you for listening to me!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Taylor’s Theorem</dc:title>
  <dc:creator>Jadquir</dc:creator>
  <cp:lastModifiedBy>Emircan Gezer</cp:lastModifiedBy>
  <cp:revision>6</cp:revision>
  <dcterms:modified xsi:type="dcterms:W3CDTF">2022-11-30T12:45:34Z</dcterms:modified>
</cp:coreProperties>
</file>